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64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64" d="100"/>
          <a:sy n="164" d="100"/>
        </p:scale>
        <p:origin x="9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0598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2426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0291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306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5793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688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9585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87752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8247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8975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809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603EA-27F9-4300-91B9-C00858386000}" type="datetimeFigureOut">
              <a:rPr lang="es-CO" smtClean="0"/>
              <a:t>27/08/2019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A3B04CC-F1A2-4AA4-B0F6-F051629EBD1C}" type="slidenum">
              <a:rPr lang="es-CO" smtClean="0"/>
              <a:t>‹Nº›</a:t>
            </a:fld>
            <a:endParaRPr lang="es-CO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4004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DA95B8-7839-42FF-A81A-67B319C4E9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/>
              <a:t>CURSO DE ARDUINO 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4711136-53BD-41A6-B24D-DC412D263C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CO" sz="1100" dirty="0"/>
              <a:t>Dirigido por: Miguel angel califa Urquiza</a:t>
            </a:r>
          </a:p>
        </p:txBody>
      </p:sp>
      <p:pic>
        <p:nvPicPr>
          <p:cNvPr id="1026" name="Picture 2" descr="ARDUINO UNO: Arduino Uno Rev. 3, ATmega328, USB bei ...">
            <a:extLst>
              <a:ext uri="{FF2B5EF4-FFF2-40B4-BE49-F238E27FC236}">
                <a16:creationId xmlns:a16="http://schemas.microsoft.com/office/drawing/2014/main" id="{59A668C3-5231-4C07-B0DC-A630850929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333" y="5707250"/>
            <a:ext cx="1891545" cy="115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RDUINO MEGA: Arduino Mega 2560, ATmega 2560, USB bei ...">
            <a:extLst>
              <a:ext uri="{FF2B5EF4-FFF2-40B4-BE49-F238E27FC236}">
                <a16:creationId xmlns:a16="http://schemas.microsoft.com/office/drawing/2014/main" id="{967C1485-8BCB-4905-9664-4C7AE19EF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905" y="5288536"/>
            <a:ext cx="2518150" cy="1534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3362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70B394-74D5-4097-A241-F0131065E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Estructura de un programa en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386139D-9ABB-453D-A8B6-E5F3DBB9CA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3979" y="1956661"/>
            <a:ext cx="5912893" cy="4068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703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56E5F8-5066-4A05-A82A-9013D2F6F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 básico (</a:t>
            </a:r>
            <a:r>
              <a:rPr lang="es-CO" dirty="0" err="1"/>
              <a:t>blink</a:t>
            </a:r>
            <a:r>
              <a:rPr lang="es-CO" dirty="0"/>
              <a:t>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092FA37-C335-41B9-8BFF-80BCCAB614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98221"/>
            <a:ext cx="9603275" cy="386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304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42AD10-DA36-4912-A856-395802ACF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 básico (</a:t>
            </a:r>
            <a:r>
              <a:rPr lang="es-CO" dirty="0" err="1"/>
              <a:t>fade</a:t>
            </a:r>
            <a:r>
              <a:rPr lang="es-CO" dirty="0"/>
              <a:t>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C2E7C64-E84A-4089-BF27-BED453672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14827"/>
            <a:ext cx="6541831" cy="4215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60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D29A19-5B2B-4659-A901-1BFE77998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Ejemplo básico (</a:t>
            </a:r>
            <a:r>
              <a:rPr lang="es-CO" dirty="0" err="1"/>
              <a:t>Analogreadserial</a:t>
            </a:r>
            <a:r>
              <a:rPr lang="es-CO" dirty="0"/>
              <a:t>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DE30A76-1F1A-4371-BCD4-C614182D2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227882"/>
            <a:ext cx="9603274" cy="312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9069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BE69B6-5A49-4025-B30D-32C34C4A8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Preguntas</a:t>
            </a:r>
          </a:p>
        </p:txBody>
      </p:sp>
      <p:pic>
        <p:nvPicPr>
          <p:cNvPr id="6146" name="Picture 2" descr="Preguntas Frecuentes - VinosRibera.com">
            <a:extLst>
              <a:ext uri="{FF2B5EF4-FFF2-40B4-BE49-F238E27FC236}">
                <a16:creationId xmlns:a16="http://schemas.microsoft.com/office/drawing/2014/main" id="{65A3483D-7FE4-4B86-9F41-D0272A8845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4902" y="2141263"/>
            <a:ext cx="6575156" cy="3912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7054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5B9F49-7798-41A9-A4B8-4466F3C6C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Trabajo investigativo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E4CD536-761A-4A64-8BC7-ADC119945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Mencione 5 tarjetas de expansión de Arduino.</a:t>
            </a:r>
          </a:p>
          <a:p>
            <a:r>
              <a:rPr lang="es-CO" dirty="0"/>
              <a:t>Identifique cuales son las diferencias entre las tarjetas Arduino UNO/Mega/Nano.</a:t>
            </a:r>
          </a:p>
          <a:p>
            <a:r>
              <a:rPr lang="es-CO" dirty="0"/>
              <a:t>Cual es la diferencia entre un Arduino Original y un Arduino </a:t>
            </a:r>
            <a:r>
              <a:rPr lang="es-CO" dirty="0" err="1"/>
              <a:t>Generico</a:t>
            </a:r>
            <a:r>
              <a:rPr lang="es-C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71783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F7DB4A-A2E6-41A5-9D88-14DA11C5C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AGENDA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8401C34-A7CA-4326-8D38-5E5B3B351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/>
              <a:t>Que es </a:t>
            </a:r>
            <a:r>
              <a:rPr lang="es-CO" dirty="0" err="1"/>
              <a:t>IoT</a:t>
            </a:r>
            <a:r>
              <a:rPr lang="es-CO" dirty="0"/>
              <a:t> en el mundo actual.</a:t>
            </a:r>
          </a:p>
          <a:p>
            <a:r>
              <a:rPr lang="es-CO" dirty="0"/>
              <a:t>Aplicaciones </a:t>
            </a:r>
            <a:r>
              <a:rPr lang="es-CO" dirty="0" err="1"/>
              <a:t>IoT</a:t>
            </a:r>
            <a:r>
              <a:rPr lang="es-CO" dirty="0"/>
              <a:t>.</a:t>
            </a:r>
          </a:p>
          <a:p>
            <a:r>
              <a:rPr lang="es-CO" dirty="0"/>
              <a:t>Tarjetas de expansión </a:t>
            </a:r>
            <a:r>
              <a:rPr lang="es-CO" dirty="0" err="1"/>
              <a:t>WiFi</a:t>
            </a:r>
            <a:r>
              <a:rPr lang="es-CO" dirty="0"/>
              <a:t>.</a:t>
            </a:r>
          </a:p>
          <a:p>
            <a:r>
              <a:rPr lang="es-CO" dirty="0"/>
              <a:t>Practica con módulos </a:t>
            </a:r>
            <a:r>
              <a:rPr lang="es-CO" dirty="0" err="1"/>
              <a:t>WiFi</a:t>
            </a:r>
            <a:r>
              <a:rPr lang="es-CO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383468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DECD4E-D04F-4072-B494-9530DDBEE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Como instalar el </a:t>
            </a:r>
            <a:r>
              <a:rPr lang="es-CO" dirty="0" err="1"/>
              <a:t>ide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FDB120D-065F-485E-B9FC-3AA189011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6806" y="2435237"/>
            <a:ext cx="7980336" cy="3482185"/>
          </a:xfrm>
          <a:prstGeom prst="rect">
            <a:avLst/>
          </a:prstGeom>
        </p:spPr>
      </p:pic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7738875-470B-4298-A0DC-18AA1D0C9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/>
          <a:lstStyle/>
          <a:p>
            <a:r>
              <a:rPr lang="es-CO" dirty="0"/>
              <a:t>URL: https://www.arduino.cc</a:t>
            </a:r>
          </a:p>
        </p:txBody>
      </p:sp>
    </p:spTree>
    <p:extLst>
      <p:ext uri="{BB962C8B-B14F-4D97-AF65-F5344CB8AC3E}">
        <p14:creationId xmlns:p14="http://schemas.microsoft.com/office/powerpoint/2010/main" val="1709826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EEF47A-1883-4CD0-BB17-64736F89B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Como instalar el </a:t>
            </a:r>
            <a:r>
              <a:rPr lang="es-CO" dirty="0" err="1"/>
              <a:t>ide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C6C8FB8-0D4F-4B8A-A8B7-1BCF68648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042854"/>
            <a:ext cx="8433661" cy="398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928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1E6293-C15D-4438-A43D-96EE5F99D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Como instalar el </a:t>
            </a:r>
            <a:r>
              <a:rPr lang="es-CO" dirty="0" err="1"/>
              <a:t>ide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74CFB607-79AC-4CB7-8F2A-CF5A55AE7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63456"/>
            <a:ext cx="6815379" cy="385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734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4F8EF1-90A5-42DC-A9F8-9BFA61A67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Como instalar el </a:t>
            </a:r>
            <a:r>
              <a:rPr lang="es-CO" dirty="0" err="1"/>
              <a:t>ide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E6F6F58-7003-4FE3-A6FD-A9E231F65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579" y="2166147"/>
            <a:ext cx="4152381" cy="2866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690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C31B0E-7A06-4F6A-8681-56D8E8CDC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MENU de Arduino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B9DB0D41-B5F1-4D30-9854-56B9C4FF78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99281"/>
            <a:ext cx="9644679" cy="3906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8881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4F5A6D-D3EB-4930-8E8A-526358A5E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MENU DE ARDUINO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A880681-25A2-426E-8F13-58D1192DD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1991271"/>
            <a:ext cx="9603276" cy="383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856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40F5B5-8A5A-44AC-80FD-7503FF908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err="1"/>
              <a:t>Menu</a:t>
            </a:r>
            <a:r>
              <a:rPr lang="es-CO" dirty="0"/>
              <a:t> de </a:t>
            </a:r>
            <a:r>
              <a:rPr lang="es-CO" dirty="0" err="1"/>
              <a:t>arduino</a:t>
            </a:r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CB1F21B-947B-412E-BF99-12489AACC5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119381"/>
            <a:ext cx="9603275" cy="376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2300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erí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í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í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34</TotalTime>
  <Words>134</Words>
  <Application>Microsoft Office PowerPoint</Application>
  <PresentationFormat>Panorámica</PresentationFormat>
  <Paragraphs>24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8" baseType="lpstr">
      <vt:lpstr>Arial</vt:lpstr>
      <vt:lpstr>Gill Sans MT</vt:lpstr>
      <vt:lpstr>Galería</vt:lpstr>
      <vt:lpstr>CURSO DE ARDUINO </vt:lpstr>
      <vt:lpstr>AGENDA</vt:lpstr>
      <vt:lpstr>Como instalar el ide de arduino</vt:lpstr>
      <vt:lpstr>Como instalar el ide de arduino</vt:lpstr>
      <vt:lpstr>Como instalar el ide de arduino</vt:lpstr>
      <vt:lpstr>Como instalar el ide de arduino</vt:lpstr>
      <vt:lpstr>MENU de Arduino</vt:lpstr>
      <vt:lpstr>MENU DE ARDUINO</vt:lpstr>
      <vt:lpstr>Menu de arduino</vt:lpstr>
      <vt:lpstr>Estructura de un programa en arduino</vt:lpstr>
      <vt:lpstr>Ejemplo básico (blink)</vt:lpstr>
      <vt:lpstr>Ejemplo básico (fade)</vt:lpstr>
      <vt:lpstr>Ejemplo básico (Analogreadserial)</vt:lpstr>
      <vt:lpstr>Preguntas</vt:lpstr>
      <vt:lpstr>Trabajo investigativo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miguell angel</dc:creator>
  <cp:lastModifiedBy>miguell angel</cp:lastModifiedBy>
  <cp:revision>11</cp:revision>
  <dcterms:created xsi:type="dcterms:W3CDTF">2019-08-27T13:04:15Z</dcterms:created>
  <dcterms:modified xsi:type="dcterms:W3CDTF">2019-08-27T13:49:00Z</dcterms:modified>
</cp:coreProperties>
</file>

<file path=docProps/thumbnail.jpeg>
</file>